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9" r:id="rId6"/>
  </p:sldIdLst>
  <p:sldSz cx="12192000" cy="6858000"/>
  <p:notesSz cx="6742113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4906A4-922B-4C49-8966-A4E9B972FAE2}" v="71" dt="2020-07-31T09:03:00.6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14" y="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a Beck" userId="10600121b971e09f" providerId="LiveId" clId="{0B4906A4-922B-4C49-8966-A4E9B972FAE2}"/>
    <pc:docChg chg="undo custSel addSld delSld modSld">
      <pc:chgData name="Daniela Beck" userId="10600121b971e09f" providerId="LiveId" clId="{0B4906A4-922B-4C49-8966-A4E9B972FAE2}" dt="2020-07-31T09:03:52.992" v="361" actId="1076"/>
      <pc:docMkLst>
        <pc:docMk/>
      </pc:docMkLst>
      <pc:sldChg chg="modSp del">
        <pc:chgData name="Daniela Beck" userId="10600121b971e09f" providerId="LiveId" clId="{0B4906A4-922B-4C49-8966-A4E9B972FAE2}" dt="2020-07-31T08:46:45.149" v="51" actId="47"/>
        <pc:sldMkLst>
          <pc:docMk/>
          <pc:sldMk cId="596019608" sldId="256"/>
        </pc:sldMkLst>
        <pc:picChg chg="mod">
          <ac:chgData name="Daniela Beck" userId="10600121b971e09f" providerId="LiveId" clId="{0B4906A4-922B-4C49-8966-A4E9B972FAE2}" dt="2020-07-31T08:45:21.466" v="0" actId="1076"/>
          <ac:picMkLst>
            <pc:docMk/>
            <pc:sldMk cId="596019608" sldId="256"/>
            <ac:picMk id="1026" creationId="{E060C585-CC4C-4A55-87C2-11287734550C}"/>
          </ac:picMkLst>
        </pc:picChg>
      </pc:sldChg>
      <pc:sldChg chg="addSp delSp modSp del mod">
        <pc:chgData name="Daniela Beck" userId="10600121b971e09f" providerId="LiveId" clId="{0B4906A4-922B-4C49-8966-A4E9B972FAE2}" dt="2020-07-31T08:52:50.819" v="171" actId="47"/>
        <pc:sldMkLst>
          <pc:docMk/>
          <pc:sldMk cId="2057391399" sldId="257"/>
        </pc:sldMkLst>
        <pc:spChg chg="del">
          <ac:chgData name="Daniela Beck" userId="10600121b971e09f" providerId="LiveId" clId="{0B4906A4-922B-4C49-8966-A4E9B972FAE2}" dt="2020-07-31T08:46:02.410" v="41" actId="478"/>
          <ac:spMkLst>
            <pc:docMk/>
            <pc:sldMk cId="2057391399" sldId="257"/>
            <ac:spMk id="2" creationId="{0487A1C5-0A1E-4A5C-877F-E6DD74C137CE}"/>
          </ac:spMkLst>
        </pc:spChg>
        <pc:spChg chg="mod">
          <ac:chgData name="Daniela Beck" userId="10600121b971e09f" providerId="LiveId" clId="{0B4906A4-922B-4C49-8966-A4E9B972FAE2}" dt="2020-07-31T08:46:19.922" v="47" actId="14100"/>
          <ac:spMkLst>
            <pc:docMk/>
            <pc:sldMk cId="2057391399" sldId="257"/>
            <ac:spMk id="3" creationId="{2057EFFB-D527-499B-9B8F-172A5D293A9D}"/>
          </ac:spMkLst>
        </pc:spChg>
        <pc:spChg chg="add mod">
          <ac:chgData name="Daniela Beck" userId="10600121b971e09f" providerId="LiveId" clId="{0B4906A4-922B-4C49-8966-A4E9B972FAE2}" dt="2020-07-31T08:46:25.057" v="49" actId="1076"/>
          <ac:spMkLst>
            <pc:docMk/>
            <pc:sldMk cId="2057391399" sldId="257"/>
            <ac:spMk id="6" creationId="{5733CDE5-8032-4CB6-993D-7711198C4119}"/>
          </ac:spMkLst>
        </pc:spChg>
        <pc:picChg chg="mod">
          <ac:chgData name="Daniela Beck" userId="10600121b971e09f" providerId="LiveId" clId="{0B4906A4-922B-4C49-8966-A4E9B972FAE2}" dt="2020-07-31T08:46:10.793" v="43" actId="1076"/>
          <ac:picMkLst>
            <pc:docMk/>
            <pc:sldMk cId="2057391399" sldId="257"/>
            <ac:picMk id="1026" creationId="{E060C585-CC4C-4A55-87C2-11287734550C}"/>
          </ac:picMkLst>
        </pc:picChg>
      </pc:sldChg>
      <pc:sldChg chg="addSp modSp add mod modAnim">
        <pc:chgData name="Daniela Beck" userId="10600121b971e09f" providerId="LiveId" clId="{0B4906A4-922B-4C49-8966-A4E9B972FAE2}" dt="2020-07-31T08:52:02.666" v="170" actId="20577"/>
        <pc:sldMkLst>
          <pc:docMk/>
          <pc:sldMk cId="46608540" sldId="258"/>
        </pc:sldMkLst>
        <pc:spChg chg="mod">
          <ac:chgData name="Daniela Beck" userId="10600121b971e09f" providerId="LiveId" clId="{0B4906A4-922B-4C49-8966-A4E9B972FAE2}" dt="2020-07-31T08:50:00.402" v="114" actId="1076"/>
          <ac:spMkLst>
            <pc:docMk/>
            <pc:sldMk cId="46608540" sldId="258"/>
            <ac:spMk id="3" creationId="{2057EFFB-D527-499B-9B8F-172A5D293A9D}"/>
          </ac:spMkLst>
        </pc:spChg>
        <pc:spChg chg="mod">
          <ac:chgData name="Daniela Beck" userId="10600121b971e09f" providerId="LiveId" clId="{0B4906A4-922B-4C49-8966-A4E9B972FAE2}" dt="2020-07-31T08:51:13.923" v="150" actId="14100"/>
          <ac:spMkLst>
            <pc:docMk/>
            <pc:sldMk cId="46608540" sldId="258"/>
            <ac:spMk id="4" creationId="{7C332945-D14B-4D33-BF12-6695EDBEB870}"/>
          </ac:spMkLst>
        </pc:spChg>
        <pc:spChg chg="mod">
          <ac:chgData name="Daniela Beck" userId="10600121b971e09f" providerId="LiveId" clId="{0B4906A4-922B-4C49-8966-A4E9B972FAE2}" dt="2020-07-31T08:51:05.190" v="146" actId="27636"/>
          <ac:spMkLst>
            <pc:docMk/>
            <pc:sldMk cId="46608540" sldId="258"/>
            <ac:spMk id="6" creationId="{5733CDE5-8032-4CB6-993D-7711198C4119}"/>
          </ac:spMkLst>
        </pc:spChg>
        <pc:spChg chg="add mod">
          <ac:chgData name="Daniela Beck" userId="10600121b971e09f" providerId="LiveId" clId="{0B4906A4-922B-4C49-8966-A4E9B972FAE2}" dt="2020-07-31T08:52:02.666" v="170" actId="20577"/>
          <ac:spMkLst>
            <pc:docMk/>
            <pc:sldMk cId="46608540" sldId="258"/>
            <ac:spMk id="7" creationId="{6729533C-513A-4FF5-BBF4-DD394C8DC2DA}"/>
          </ac:spMkLst>
        </pc:spChg>
        <pc:picChg chg="mod">
          <ac:chgData name="Daniela Beck" userId="10600121b971e09f" providerId="LiveId" clId="{0B4906A4-922B-4C49-8966-A4E9B972FAE2}" dt="2020-07-31T08:49:53.089" v="113" actId="14100"/>
          <ac:picMkLst>
            <pc:docMk/>
            <pc:sldMk cId="46608540" sldId="258"/>
            <ac:picMk id="1026" creationId="{E060C585-CC4C-4A55-87C2-11287734550C}"/>
          </ac:picMkLst>
        </pc:picChg>
      </pc:sldChg>
      <pc:sldChg chg="addSp delSp modSp add mod delAnim modAnim">
        <pc:chgData name="Daniela Beck" userId="10600121b971e09f" providerId="LiveId" clId="{0B4906A4-922B-4C49-8966-A4E9B972FAE2}" dt="2020-07-31T09:03:52.992" v="361" actId="1076"/>
        <pc:sldMkLst>
          <pc:docMk/>
          <pc:sldMk cId="1358196563" sldId="259"/>
        </pc:sldMkLst>
        <pc:spChg chg="del">
          <ac:chgData name="Daniela Beck" userId="10600121b971e09f" providerId="LiveId" clId="{0B4906A4-922B-4C49-8966-A4E9B972FAE2}" dt="2020-07-31T08:53:12.709" v="177" actId="478"/>
          <ac:spMkLst>
            <pc:docMk/>
            <pc:sldMk cId="1358196563" sldId="259"/>
            <ac:spMk id="3" creationId="{2057EFFB-D527-499B-9B8F-172A5D293A9D}"/>
          </ac:spMkLst>
        </pc:spChg>
        <pc:spChg chg="del">
          <ac:chgData name="Daniela Beck" userId="10600121b971e09f" providerId="LiveId" clId="{0B4906A4-922B-4C49-8966-A4E9B972FAE2}" dt="2020-07-31T08:53:01.546" v="174" actId="478"/>
          <ac:spMkLst>
            <pc:docMk/>
            <pc:sldMk cId="1358196563" sldId="259"/>
            <ac:spMk id="4" creationId="{7C332945-D14B-4D33-BF12-6695EDBEB870}"/>
          </ac:spMkLst>
        </pc:spChg>
        <pc:spChg chg="add del mod">
          <ac:chgData name="Daniela Beck" userId="10600121b971e09f" providerId="LiveId" clId="{0B4906A4-922B-4C49-8966-A4E9B972FAE2}" dt="2020-07-31T08:53:16.098" v="178" actId="478"/>
          <ac:spMkLst>
            <pc:docMk/>
            <pc:sldMk cId="1358196563" sldId="259"/>
            <ac:spMk id="5" creationId="{937C244D-54E6-4D9F-9433-201D1AE110AA}"/>
          </ac:spMkLst>
        </pc:spChg>
        <pc:spChg chg="del">
          <ac:chgData name="Daniela Beck" userId="10600121b971e09f" providerId="LiveId" clId="{0B4906A4-922B-4C49-8966-A4E9B972FAE2}" dt="2020-07-31T08:53:10.610" v="176" actId="478"/>
          <ac:spMkLst>
            <pc:docMk/>
            <pc:sldMk cId="1358196563" sldId="259"/>
            <ac:spMk id="6" creationId="{5733CDE5-8032-4CB6-993D-7711198C4119}"/>
          </ac:spMkLst>
        </pc:spChg>
        <pc:spChg chg="del">
          <ac:chgData name="Daniela Beck" userId="10600121b971e09f" providerId="LiveId" clId="{0B4906A4-922B-4C49-8966-A4E9B972FAE2}" dt="2020-07-31T08:53:08.723" v="175" actId="478"/>
          <ac:spMkLst>
            <pc:docMk/>
            <pc:sldMk cId="1358196563" sldId="259"/>
            <ac:spMk id="7" creationId="{6729533C-513A-4FF5-BBF4-DD394C8DC2DA}"/>
          </ac:spMkLst>
        </pc:spChg>
        <pc:spChg chg="add del mod">
          <ac:chgData name="Daniela Beck" userId="10600121b971e09f" providerId="LiveId" clId="{0B4906A4-922B-4C49-8966-A4E9B972FAE2}" dt="2020-07-31T08:59:17.089" v="292" actId="478"/>
          <ac:spMkLst>
            <pc:docMk/>
            <pc:sldMk cId="1358196563" sldId="259"/>
            <ac:spMk id="8" creationId="{04D40D0A-BF72-46FA-98D3-35A6E53FEA96}"/>
          </ac:spMkLst>
        </pc:spChg>
        <pc:spChg chg="add mod">
          <ac:chgData name="Daniela Beck" userId="10600121b971e09f" providerId="LiveId" clId="{0B4906A4-922B-4C49-8966-A4E9B972FAE2}" dt="2020-07-31T09:02:27.137" v="354" actId="1076"/>
          <ac:spMkLst>
            <pc:docMk/>
            <pc:sldMk cId="1358196563" sldId="259"/>
            <ac:spMk id="11" creationId="{16DBCC7D-310E-4318-B191-005AE92DF49F}"/>
          </ac:spMkLst>
        </pc:spChg>
        <pc:spChg chg="add mod">
          <ac:chgData name="Daniela Beck" userId="10600121b971e09f" providerId="LiveId" clId="{0B4906A4-922B-4C49-8966-A4E9B972FAE2}" dt="2020-07-31T09:01:44.681" v="350" actId="1076"/>
          <ac:spMkLst>
            <pc:docMk/>
            <pc:sldMk cId="1358196563" sldId="259"/>
            <ac:spMk id="14" creationId="{795550CB-D7C9-4D12-A772-18E709948D67}"/>
          </ac:spMkLst>
        </pc:spChg>
        <pc:spChg chg="add mod">
          <ac:chgData name="Daniela Beck" userId="10600121b971e09f" providerId="LiveId" clId="{0B4906A4-922B-4C49-8966-A4E9B972FAE2}" dt="2020-07-31T09:03:52.992" v="361" actId="1076"/>
          <ac:spMkLst>
            <pc:docMk/>
            <pc:sldMk cId="1358196563" sldId="259"/>
            <ac:spMk id="15" creationId="{D1AB10BE-3BAA-4C0E-BF1F-3F86409DF554}"/>
          </ac:spMkLst>
        </pc:spChg>
        <pc:spChg chg="add mod">
          <ac:chgData name="Daniela Beck" userId="10600121b971e09f" providerId="LiveId" clId="{0B4906A4-922B-4C49-8966-A4E9B972FAE2}" dt="2020-07-31T09:01:23.506" v="346" actId="1076"/>
          <ac:spMkLst>
            <pc:docMk/>
            <pc:sldMk cId="1358196563" sldId="259"/>
            <ac:spMk id="16" creationId="{6919BA5F-1F77-4C1A-933B-6E360DEE7F8F}"/>
          </ac:spMkLst>
        </pc:spChg>
        <pc:picChg chg="add mod">
          <ac:chgData name="Daniela Beck" userId="10600121b971e09f" providerId="LiveId" clId="{0B4906A4-922B-4C49-8966-A4E9B972FAE2}" dt="2020-07-31T09:02:30.297" v="355" actId="1076"/>
          <ac:picMkLst>
            <pc:docMk/>
            <pc:sldMk cId="1358196563" sldId="259"/>
            <ac:picMk id="12" creationId="{FC94E922-7151-484C-AB20-56C4A238E271}"/>
          </ac:picMkLst>
        </pc:picChg>
        <pc:picChg chg="del">
          <ac:chgData name="Daniela Beck" userId="10600121b971e09f" providerId="LiveId" clId="{0B4906A4-922B-4C49-8966-A4E9B972FAE2}" dt="2020-07-31T08:52:58.954" v="173" actId="478"/>
          <ac:picMkLst>
            <pc:docMk/>
            <pc:sldMk cId="1358196563" sldId="259"/>
            <ac:picMk id="1026" creationId="{E060C585-CC4C-4A55-87C2-11287734550C}"/>
          </ac:picMkLst>
        </pc:picChg>
      </pc:sldChg>
      <pc:sldChg chg="modSp new del mod">
        <pc:chgData name="Daniela Beck" userId="10600121b971e09f" providerId="LiveId" clId="{0B4906A4-922B-4C49-8966-A4E9B972FAE2}" dt="2020-07-31T09:01:29.197" v="347" actId="47"/>
        <pc:sldMkLst>
          <pc:docMk/>
          <pc:sldMk cId="3062312292" sldId="260"/>
        </pc:sldMkLst>
        <pc:spChg chg="mod">
          <ac:chgData name="Daniela Beck" userId="10600121b971e09f" providerId="LiveId" clId="{0B4906A4-922B-4C49-8966-A4E9B972FAE2}" dt="2020-07-31T09:01:18.437" v="344" actId="21"/>
          <ac:spMkLst>
            <pc:docMk/>
            <pc:sldMk cId="3062312292" sldId="260"/>
            <ac:spMk id="2" creationId="{9A42B2C3-7D3A-48FD-8970-2CF328BDB804}"/>
          </ac:spMkLst>
        </pc:spChg>
        <pc:spChg chg="mod">
          <ac:chgData name="Daniela Beck" userId="10600121b971e09f" providerId="LiveId" clId="{0B4906A4-922B-4C49-8966-A4E9B972FAE2}" dt="2020-07-31T09:00:33.825" v="338" actId="14100"/>
          <ac:spMkLst>
            <pc:docMk/>
            <pc:sldMk cId="3062312292" sldId="260"/>
            <ac:spMk id="3" creationId="{9AD05A89-6271-4746-A49E-D9ACA948B88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703D0E-496D-4931-A226-1A5CF7C886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AC2DED-AAD9-4938-854E-10F4191631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531169-0E3E-47AA-AABE-C782DBB91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380-24E0-4415-930E-C0CDFA75278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AAB83F-BB8D-4E78-B2D7-657E403FC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C08091-1C92-41BF-9AD6-761C9D485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4F2E2-6A22-4FB9-94C4-2E29C128D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83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8404E9-8B5C-4C21-980F-2E7F05A41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B5FD840-C746-4E5E-BE7D-55587A076B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4790AB-B9CF-4906-B4FF-AE4BD42CA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380-24E0-4415-930E-C0CDFA75278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2C46B3-928D-4185-8809-C9EAA993B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B4D0FA-8FEB-4196-ACE4-73BC4ED55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4F2E2-6A22-4FB9-94C4-2E29C128D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949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77F66E3-A6BE-411F-A072-50A9BF59FA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6589683-7760-4DEB-8E31-CF50DC169E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AA42D8-3726-42BB-A9E7-8E0C7BF25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380-24E0-4415-930E-C0CDFA75278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E76912-A250-4CFD-853E-AE666DD0A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E9564B-4DF1-4AC1-AAC4-690197362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4F2E2-6A22-4FB9-94C4-2E29C128D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737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706997-B027-48DA-9DEA-ED7877F8B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9AF1A1-257E-40D9-84C1-54CE732248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A80720-8B63-4CB0-A66A-531BEF339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380-24E0-4415-930E-C0CDFA75278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3EB6A9-2919-45AB-AF82-CC757DAC5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AEA2AA-F5FE-49C5-8922-C3C299DE0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4F2E2-6A22-4FB9-94C4-2E29C128D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645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9BE200-ECE7-4325-B86B-C85463F24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EE9C8A2-4B83-48D7-8602-BC57AACDA9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D391D7-4205-4E89-8098-7F7A38FC8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380-24E0-4415-930E-C0CDFA75278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3CA162-E31F-4A18-B353-215306E9C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07CE0B-6A7D-4933-ABAC-192C8FCEC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4F2E2-6A22-4FB9-94C4-2E29C128D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9191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4ED675-7A1F-4128-9A81-8440CCA5C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644160-D985-4017-B242-D5CDCA6637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3FEE85D-4508-4118-98BA-815FCFC1E0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999FAAA-5BDC-423E-9991-FC694A273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380-24E0-4415-930E-C0CDFA75278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F05CCDD-186B-4F9D-BAC6-184F8106A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A851C37-B1CD-43C4-82B6-D79ED070B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4F2E2-6A22-4FB9-94C4-2E29C128D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5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CBE679-354E-4623-9E34-BB6DA2E48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7BC2A03-AFB0-4A05-B73A-66A0AEC0F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08A87F5-2406-41D6-A4DF-AEF0B48D23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2AE353B-E803-4BC9-9EC2-2B3B7540BA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8ECE940-41D7-4114-AC59-489446C468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7F9F227-F2CB-431D-B5F3-66C953359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380-24E0-4415-930E-C0CDFA75278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A8047E6-74C2-4004-B2C3-EB71BEB67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7CC55AF-7249-4D18-BD7D-F13D40921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4F2E2-6A22-4FB9-94C4-2E29C128D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085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D129A4-F7A7-4FFA-AF69-34288F6EC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B0A8E80-8164-4BDA-ACC0-776C883E5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380-24E0-4415-930E-C0CDFA75278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2448D4E-41BA-4F6B-B407-D262B6EE3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E54EDE-94C3-4B1D-B8BA-56839D431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4F2E2-6A22-4FB9-94C4-2E29C128D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6608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59D8999-2144-479F-BD8A-93D626B91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380-24E0-4415-930E-C0CDFA75278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9D5DCBD-7230-430D-9530-D9A81A84C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612E67C-5231-4195-8304-983AD6DD0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4F2E2-6A22-4FB9-94C4-2E29C128D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949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28CAD6-7EC0-4159-9B64-6BBAF267E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ECD331-3943-49E9-B91D-BE1C2FABC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FE191F7-886B-428F-A53D-5B4B85304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E5EDC8F-4D45-4CAC-96D5-020401E93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380-24E0-4415-930E-C0CDFA75278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E87803E-B526-465D-9E3D-74DC5791F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FBB9ECC-0398-42D8-A188-42EA713B9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4F2E2-6A22-4FB9-94C4-2E29C128D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0346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0191B5-1ADC-4559-8BD7-E4BF02ACB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E1DF100-059C-404B-AB85-05D83CA0FA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1842F39-9271-433D-A3DC-F219C154B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BCF7E3C-B93C-4EC8-B098-948ECA998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D4380-24E0-4415-930E-C0CDFA75278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3CC1EF5-FE7E-4CEA-B57F-7A0000D76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B01E43D-F5D5-48D4-AFD2-B114188C1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4F2E2-6A22-4FB9-94C4-2E29C128D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1515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5C5221A-700C-49E2-8DCE-53235F8F5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C05F06-7024-4C44-8587-F60AAF2CE2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53C498-D4ED-4638-9729-2FEE13C4AF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D4380-24E0-4415-930E-C0CDFA752789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B24B1F-23BB-492A-B97E-3F3991D1EC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5690F4-71A0-4401-9BA4-141D9F4A84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4F2E2-6A22-4FB9-94C4-2E29C128D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7874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e.wikipedia.org/wiki/Charlie_Sheen#/media/Datei:Charlie_Sheen_201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2057EFFB-D527-499B-9B8F-172A5D293A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42059" y="396525"/>
            <a:ext cx="5038344" cy="1082398"/>
          </a:xfrm>
        </p:spPr>
        <p:txBody>
          <a:bodyPr/>
          <a:lstStyle/>
          <a:p>
            <a:pPr algn="l"/>
            <a:r>
              <a:rPr lang="de-DE" dirty="0"/>
              <a:t>Charlie Sheen</a:t>
            </a:r>
          </a:p>
          <a:p>
            <a:pPr algn="l"/>
            <a:r>
              <a:rPr lang="de-DE" dirty="0"/>
              <a:t>seit 2011 mit dem HI-Virus infiziert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060C585-CC4C-4A55-87C2-112877345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48" y="396525"/>
            <a:ext cx="4227659" cy="593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C332945-D14B-4D33-BF12-6695EDBEB870}"/>
              </a:ext>
            </a:extLst>
          </p:cNvPr>
          <p:cNvSpPr txBox="1"/>
          <p:nvPr/>
        </p:nvSpPr>
        <p:spPr>
          <a:xfrm>
            <a:off x="0" y="6488668"/>
            <a:ext cx="12262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hlinkClick r:id="rId3"/>
              </a:rPr>
              <a:t>https://de.wikipedia.org/wiki/Charlie_Sheen#/media/Datei:Charlie_Sheen_2012.jpg</a:t>
            </a:r>
            <a:r>
              <a:rPr lang="de-DE" sz="1100" dirty="0"/>
              <a:t>, CC BY-SA </a:t>
            </a:r>
            <a:r>
              <a:rPr lang="de-DE" sz="1100" dirty="0" smtClean="0"/>
              <a:t>2.0</a:t>
            </a:r>
            <a:r>
              <a:rPr lang="de-DE" sz="1100" dirty="0"/>
              <a:t>, </a:t>
            </a:r>
            <a:r>
              <a:rPr lang="de-DE" sz="1100" dirty="0" err="1"/>
              <a:t>Joella</a:t>
            </a:r>
            <a:r>
              <a:rPr lang="de-DE" sz="1100" dirty="0"/>
              <a:t> </a:t>
            </a:r>
            <a:r>
              <a:rPr lang="de-DE" sz="1100" dirty="0" err="1"/>
              <a:t>Marano</a:t>
            </a:r>
            <a:r>
              <a:rPr lang="de-DE" sz="1100" dirty="0"/>
              <a:t> </a:t>
            </a: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5733CDE5-8032-4CB6-993D-7711198C4119}"/>
              </a:ext>
            </a:extLst>
          </p:cNvPr>
          <p:cNvSpPr txBox="1">
            <a:spLocks/>
          </p:cNvSpPr>
          <p:nvPr/>
        </p:nvSpPr>
        <p:spPr>
          <a:xfrm>
            <a:off x="5952744" y="2100263"/>
            <a:ext cx="5038344" cy="196881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3600" dirty="0">
                <a:solidFill>
                  <a:schemeClr val="accent1"/>
                </a:solidFill>
              </a:rPr>
              <a:t>„Los Angeles (USA) - "</a:t>
            </a:r>
            <a:r>
              <a:rPr lang="de-DE" sz="3600" dirty="0" err="1">
                <a:solidFill>
                  <a:schemeClr val="accent1"/>
                </a:solidFill>
              </a:rPr>
              <a:t>Two</a:t>
            </a:r>
            <a:r>
              <a:rPr lang="de-DE" sz="3600" dirty="0">
                <a:solidFill>
                  <a:schemeClr val="accent1"/>
                </a:solidFill>
              </a:rPr>
              <a:t> And A Half Men"-Star Charlie Sheen (54) geht's offenbar </a:t>
            </a:r>
            <a:r>
              <a:rPr lang="de-DE" sz="3600" dirty="0">
                <a:solidFill>
                  <a:srgbClr val="FF0000"/>
                </a:solidFill>
              </a:rPr>
              <a:t>gesundheitlich so gut, wie schon lange nicht mehr.“</a:t>
            </a:r>
          </a:p>
          <a:p>
            <a:endParaRPr lang="de-DE" sz="3600" dirty="0">
              <a:solidFill>
                <a:srgbClr val="FF0000"/>
              </a:solidFill>
            </a:endParaRPr>
          </a:p>
          <a:p>
            <a:endParaRPr lang="de-DE" dirty="0"/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6729533C-513A-4FF5-BBF4-DD394C8DC2DA}"/>
              </a:ext>
            </a:extLst>
          </p:cNvPr>
          <p:cNvSpPr txBox="1">
            <a:spLocks/>
          </p:cNvSpPr>
          <p:nvPr/>
        </p:nvSpPr>
        <p:spPr>
          <a:xfrm>
            <a:off x="5952744" y="4351640"/>
            <a:ext cx="5038344" cy="1143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3200" dirty="0">
                <a:solidFill>
                  <a:srgbClr val="FF0000"/>
                </a:solidFill>
              </a:rPr>
              <a:t>mit HIV so gesund!</a:t>
            </a:r>
          </a:p>
          <a:p>
            <a:r>
              <a:rPr lang="de-DE" sz="3200" dirty="0">
                <a:solidFill>
                  <a:srgbClr val="FF0000"/>
                </a:solidFill>
              </a:rPr>
              <a:t>Hypothesen?</a:t>
            </a:r>
          </a:p>
        </p:txBody>
      </p:sp>
    </p:spTree>
    <p:extLst>
      <p:ext uri="{BB962C8B-B14F-4D97-AF65-F5344CB8AC3E}">
        <p14:creationId xmlns:p14="http://schemas.microsoft.com/office/powerpoint/2010/main" val="46608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>
            <a:extLst>
              <a:ext uri="{FF2B5EF4-FFF2-40B4-BE49-F238E27FC236}">
                <a16:creationId xmlns:a16="http://schemas.microsoft.com/office/drawing/2014/main" id="{16DBCC7D-310E-4318-B191-005AE92DF49F}"/>
              </a:ext>
            </a:extLst>
          </p:cNvPr>
          <p:cNvSpPr txBox="1"/>
          <p:nvPr/>
        </p:nvSpPr>
        <p:spPr>
          <a:xfrm>
            <a:off x="2724912" y="1127472"/>
            <a:ext cx="603275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0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„</a:t>
            </a:r>
            <a:r>
              <a:rPr lang="de-DE" b="1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Viruslast liegt unter</a:t>
            </a:r>
            <a:r>
              <a:rPr lang="de-DE" b="0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de-DE" b="1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der Nachweisgrenze“</a:t>
            </a:r>
          </a:p>
          <a:p>
            <a:endParaRPr lang="de-DE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r>
              <a:rPr lang="de-DE" b="0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Spätestens sechs Monate mit Medikamenteneinnahme befinden sich im Sperma, der Scheidenflüssigkeit, in anderen Körperflüssigkeiten und in den Schleimhäuten kaum noch Viren.</a:t>
            </a:r>
            <a:endParaRPr lang="de-DE" dirty="0">
              <a:solidFill>
                <a:schemeClr val="accent1"/>
              </a:solidFill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C94E922-7151-484C-AB20-56C4A238E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453" y="3002243"/>
            <a:ext cx="2664183" cy="853514"/>
          </a:xfrm>
          <a:prstGeom prst="rect">
            <a:avLst/>
          </a:prstGeom>
        </p:spPr>
      </p:pic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795550CB-D7C9-4D12-A772-18E709948D67}"/>
              </a:ext>
            </a:extLst>
          </p:cNvPr>
          <p:cNvSpPr txBox="1">
            <a:spLocks/>
          </p:cNvSpPr>
          <p:nvPr/>
        </p:nvSpPr>
        <p:spPr>
          <a:xfrm>
            <a:off x="746760" y="4318434"/>
            <a:ext cx="10515600" cy="1271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Arbeitsauftrag: </a:t>
            </a:r>
            <a:r>
              <a:rPr lang="de-DE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Stellen Sie Hypothesen auf, wodurch eine Virenvermehrung unterbrochen werden kann und </a:t>
            </a:r>
            <a:r>
              <a:rPr lang="de-DE" sz="18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zeichnen </a:t>
            </a:r>
            <a:r>
              <a:rPr lang="de-DE" sz="180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Sie </a:t>
            </a:r>
            <a:r>
              <a:rPr lang="de-DE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Ansatzstellen in der Abbildung ein.</a:t>
            </a:r>
            <a:endParaRPr lang="de-DE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919BA5F-1F77-4C1A-933B-6E360DEE7F8F}"/>
              </a:ext>
            </a:extLst>
          </p:cNvPr>
          <p:cNvSpPr txBox="1"/>
          <p:nvPr/>
        </p:nvSpPr>
        <p:spPr>
          <a:xfrm>
            <a:off x="441198" y="414761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AIDS ist nicht heilbar, aber kein Todesurteil mehr.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8196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D712B0552E4C040800325C97DCF7ADA" ma:contentTypeVersion="" ma:contentTypeDescription="Ein neues Dokument erstellen." ma:contentTypeScope="" ma:versionID="ceb1499377c913675057af43183e035d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521C108-F206-4C7B-B9CA-A386CF55A1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0DE61E4-EC18-430C-9349-8FDDC14C07B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1A22AE2-19E9-49EF-9933-20CDE28E7659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55696b60-0389-45c2-bb8c-032517eb46a2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</Words>
  <Application>Microsoft Office PowerPoint</Application>
  <PresentationFormat>Breitbild</PresentationFormat>
  <Paragraphs>11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Daniela Beck</dc:creator>
  <cp:lastModifiedBy>Barbian, Markus (ZSL)</cp:lastModifiedBy>
  <cp:revision>10</cp:revision>
  <cp:lastPrinted>2021-10-13T09:04:35Z</cp:lastPrinted>
  <dcterms:created xsi:type="dcterms:W3CDTF">2020-07-30T13:43:24Z</dcterms:created>
  <dcterms:modified xsi:type="dcterms:W3CDTF">2021-10-13T09:10:29Z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0x0101004D712B0552E4C040800325C97DCF7ADA</vt:lpwstr>
  </property>
</Properties>
</file>